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 autoAdjust="0"/>
    <p:restoredTop sz="94571" autoAdjust="0"/>
  </p:normalViewPr>
  <p:slideViewPr>
    <p:cSldViewPr>
      <p:cViewPr>
        <p:scale>
          <a:sx n="37" d="100"/>
          <a:sy n="37" d="100"/>
        </p:scale>
        <p:origin x="-1440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3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4" d="100"/>
          <a:sy n="34" d="100"/>
        </p:scale>
        <p:origin x="-226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E1B21A-8133-43C2-99E8-90FC5317EA60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BA61C2-0F6F-4879-B75D-9F6F2925725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A61C2-0F6F-4879-B75D-9F6F2925725E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4F09034-765D-4E61-9CD7-6A9D713D358D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D0294F9-B7F5-4FDB-B17E-B4025D24FED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F09034-765D-4E61-9CD7-6A9D713D358D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0294F9-B7F5-4FDB-B17E-B4025D24FED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F09034-765D-4E61-9CD7-6A9D713D358D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0294F9-B7F5-4FDB-B17E-B4025D24FED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F09034-765D-4E61-9CD7-6A9D713D358D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0294F9-B7F5-4FDB-B17E-B4025D24FED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F09034-765D-4E61-9CD7-6A9D713D358D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0294F9-B7F5-4FDB-B17E-B4025D24FED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F09034-765D-4E61-9CD7-6A9D713D358D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0294F9-B7F5-4FDB-B17E-B4025D24FED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F09034-765D-4E61-9CD7-6A9D713D358D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0294F9-B7F5-4FDB-B17E-B4025D24FED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F09034-765D-4E61-9CD7-6A9D713D358D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0294F9-B7F5-4FDB-B17E-B4025D24FED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F09034-765D-4E61-9CD7-6A9D713D358D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0294F9-B7F5-4FDB-B17E-B4025D24FED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4F09034-765D-4E61-9CD7-6A9D713D358D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0294F9-B7F5-4FDB-B17E-B4025D24FED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4F09034-765D-4E61-9CD7-6A9D713D358D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D0294F9-B7F5-4FDB-B17E-B4025D24FED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4F09034-765D-4E61-9CD7-6A9D713D358D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D0294F9-B7F5-4FDB-B17E-B4025D24FED4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330284">
            <a:off x="1773317" y="3820017"/>
            <a:ext cx="6400800" cy="1752600"/>
          </a:xfrm>
        </p:spPr>
        <p:txBody>
          <a:bodyPr>
            <a:normAutofit/>
          </a:bodyPr>
          <a:lstStyle/>
          <a:p>
            <a:r>
              <a:rPr lang="en-AU" sz="4000" dirty="0" smtClean="0">
                <a:latin typeface="Aharoni" pitchFamily="2" charset="-79"/>
                <a:cs typeface="Aharoni" pitchFamily="2" charset="-79"/>
              </a:rPr>
              <a:t>By Chloe Flanagan</a:t>
            </a:r>
            <a:endParaRPr lang="en-AU" sz="40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 rot="796683">
            <a:off x="1680731" y="1173542"/>
            <a:ext cx="55069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A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Sovereign hill</a:t>
            </a:r>
            <a:endParaRPr lang="en-A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0100" y="1500174"/>
            <a:ext cx="6400800" cy="2143140"/>
          </a:xfrm>
        </p:spPr>
        <p:txBody>
          <a:bodyPr/>
          <a:lstStyle/>
          <a:p>
            <a:r>
              <a:rPr lang="en-AU" dirty="0" smtClean="0"/>
              <a:t>On Wednesday the 28</a:t>
            </a:r>
            <a:r>
              <a:rPr lang="en-AU" baseline="30000" dirty="0" smtClean="0"/>
              <a:t>th</a:t>
            </a:r>
            <a:r>
              <a:rPr lang="en-AU" dirty="0" smtClean="0"/>
              <a:t> of April I went to sovereign hill with grade 3s and 4s the bus was late.</a:t>
            </a:r>
            <a:endParaRPr lang="en-AU" dirty="0"/>
          </a:p>
        </p:txBody>
      </p:sp>
      <p:pic>
        <p:nvPicPr>
          <p:cNvPr id="1026" name="Picture 2" descr="C:\Program Files\Microsoft Office\Media\CntCD1\Animated\j023638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5" y="4429132"/>
            <a:ext cx="1138543" cy="1071570"/>
          </a:xfrm>
          <a:prstGeom prst="rect">
            <a:avLst/>
          </a:prstGeom>
          <a:noFill/>
        </p:spPr>
      </p:pic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 cstate="print"/>
          <a:stretch>
            <a:fillRect/>
          </a:stretch>
        </p:blipFill>
        <p:spPr>
          <a:xfrm>
            <a:off x="5715008" y="442913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5786" y="1643050"/>
            <a:ext cx="7772400" cy="1199704"/>
          </a:xfrm>
        </p:spPr>
        <p:txBody>
          <a:bodyPr>
            <a:normAutofit fontScale="92500"/>
          </a:bodyPr>
          <a:lstStyle/>
          <a:p>
            <a:pPr algn="ctr"/>
            <a:r>
              <a:rPr lang="en-AU" dirty="0" smtClean="0"/>
              <a:t>First of all we ate morning tea. Second we went to the gold smelting house I enjoyed the part where he made gold.</a:t>
            </a:r>
            <a:endParaRPr lang="en-AU" dirty="0"/>
          </a:p>
        </p:txBody>
      </p:sp>
      <p:pic>
        <p:nvPicPr>
          <p:cNvPr id="2050" name="Picture 2" descr="C:\Program Files\Microsoft Office\Media\CntCD1\Animated\j028398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3929066"/>
            <a:ext cx="1214446" cy="12144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5786" y="1357298"/>
            <a:ext cx="7772400" cy="1199704"/>
          </a:xfrm>
        </p:spPr>
        <p:txBody>
          <a:bodyPr>
            <a:normAutofit/>
          </a:bodyPr>
          <a:lstStyle/>
          <a:p>
            <a:pPr algn="ctr"/>
            <a:r>
              <a:rPr lang="en-AU" dirty="0" smtClean="0"/>
              <a:t>Next we went to the battery house it was very noisy, in there, it had lots of running water.</a:t>
            </a:r>
            <a:endParaRPr lang="en-AU" dirty="0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24" y="357166"/>
            <a:ext cx="7772400" cy="1199704"/>
          </a:xfrm>
        </p:spPr>
        <p:txBody>
          <a:bodyPr>
            <a:normAutofit/>
          </a:bodyPr>
          <a:lstStyle/>
          <a:p>
            <a:pPr algn="ctr"/>
            <a:r>
              <a:rPr lang="en-AU" dirty="0" smtClean="0"/>
              <a:t>Then we went gold panning I didn't get to find any gold but I did get to meet a horse cold lily it was big.</a:t>
            </a:r>
            <a:endParaRPr lang="en-AU" dirty="0"/>
          </a:p>
        </p:txBody>
      </p:sp>
      <p:pic>
        <p:nvPicPr>
          <p:cNvPr id="3075" name="Picture 3" descr="C:\Program Files\Microsoft Office\Media\CntCD1\Animated\j028896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143248"/>
            <a:ext cx="928694" cy="1000132"/>
          </a:xfrm>
          <a:prstGeom prst="rect">
            <a:avLst/>
          </a:prstGeom>
          <a:noFill/>
        </p:spPr>
      </p:pic>
      <p:pic>
        <p:nvPicPr>
          <p:cNvPr id="3076" name="Picture 4" descr="C:\Program Files\Microsoft Office\Media\CntCD1\Animated\j029695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3143248"/>
            <a:ext cx="1285884" cy="1011562"/>
          </a:xfrm>
          <a:prstGeom prst="rect">
            <a:avLst/>
          </a:prstGeom>
          <a:noFill/>
        </p:spPr>
      </p:pic>
      <p:pic>
        <p:nvPicPr>
          <p:cNvPr id="8" name="j0074839.wav">
            <a:hlinkClick r:id="" action="ppaction://media"/>
          </p:cNvPr>
          <p:cNvPicPr>
            <a:picLocks noRot="1" noChangeAspect="1"/>
          </p:cNvPicPr>
          <p:nvPr>
            <a:wavAudioFile r:embed="rId1" name="j0074839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6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785926"/>
            <a:ext cx="7772400" cy="1199704"/>
          </a:xfrm>
        </p:spPr>
        <p:txBody>
          <a:bodyPr>
            <a:normAutofit/>
          </a:bodyPr>
          <a:lstStyle/>
          <a:p>
            <a:pPr algn="ctr"/>
            <a:r>
              <a:rPr lang="en-AU" dirty="0" smtClean="0"/>
              <a:t>I had lots of fun because we got to find gold I felt happy and sad when I had to go home!</a:t>
            </a:r>
            <a:endParaRPr lang="en-AU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92</TotalTime>
  <Words>123</Words>
  <Application>Microsoft Office PowerPoint</Application>
  <PresentationFormat>On-screen Show (4:3)</PresentationFormat>
  <Paragraphs>8</Paragraphs>
  <Slides>6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Education</dc:creator>
  <cp:lastModifiedBy>Education</cp:lastModifiedBy>
  <cp:revision>13</cp:revision>
  <dcterms:created xsi:type="dcterms:W3CDTF">2010-05-09T02:22:22Z</dcterms:created>
  <dcterms:modified xsi:type="dcterms:W3CDTF">2010-06-09T00:01:51Z</dcterms:modified>
</cp:coreProperties>
</file>